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7" r:id="rId2"/>
    <p:sldId id="260" r:id="rId3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FEE90E-2999-4F24-AE07-BE48320D64B9}" v="20" dt="2023-08-21T06:25:29.3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3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RINDER KAUR" userId="13ee2019fce40247" providerId="LiveId" clId="{DCFEE90E-2999-4F24-AE07-BE48320D64B9}"/>
    <pc:docChg chg="undo custSel addSld delSld modSld">
      <pc:chgData name="SURINDER KAUR" userId="13ee2019fce40247" providerId="LiveId" clId="{DCFEE90E-2999-4F24-AE07-BE48320D64B9}" dt="2023-08-21T06:26:25.422" v="395" actId="1076"/>
      <pc:docMkLst>
        <pc:docMk/>
      </pc:docMkLst>
      <pc:sldChg chg="addSp delSp modSp mod">
        <pc:chgData name="SURINDER KAUR" userId="13ee2019fce40247" providerId="LiveId" clId="{DCFEE90E-2999-4F24-AE07-BE48320D64B9}" dt="2023-08-21T06:26:06.979" v="394" actId="14100"/>
        <pc:sldMkLst>
          <pc:docMk/>
          <pc:sldMk cId="3159969897" sldId="257"/>
        </pc:sldMkLst>
        <pc:spChg chg="del mod ord">
          <ac:chgData name="SURINDER KAUR" userId="13ee2019fce40247" providerId="LiveId" clId="{DCFEE90E-2999-4F24-AE07-BE48320D64B9}" dt="2023-08-21T06:04:36.712" v="386" actId="478"/>
          <ac:spMkLst>
            <pc:docMk/>
            <pc:sldMk cId="3159969897" sldId="257"/>
            <ac:spMk id="10" creationId="{B9398DDF-A5A6-7716-0819-177065CE1BA9}"/>
          </ac:spMkLst>
        </pc:spChg>
        <pc:spChg chg="del">
          <ac:chgData name="SURINDER KAUR" userId="13ee2019fce40247" providerId="LiveId" clId="{DCFEE90E-2999-4F24-AE07-BE48320D64B9}" dt="2023-08-21T05:35:06.547" v="21" actId="26606"/>
          <ac:spMkLst>
            <pc:docMk/>
            <pc:sldMk cId="3159969897" sldId="257"/>
            <ac:spMk id="143" creationId="{AB8C311F-7253-4AED-9701-7FC0708C41C7}"/>
          </ac:spMkLst>
        </pc:spChg>
        <pc:spChg chg="del">
          <ac:chgData name="SURINDER KAUR" userId="13ee2019fce40247" providerId="LiveId" clId="{DCFEE90E-2999-4F24-AE07-BE48320D64B9}" dt="2023-08-21T05:35:06.547" v="21" actId="26606"/>
          <ac:spMkLst>
            <pc:docMk/>
            <pc:sldMk cId="3159969897" sldId="257"/>
            <ac:spMk id="145" creationId="{FD073016-B734-483B-8953-5BADEE145112}"/>
          </ac:spMkLst>
        </pc:spChg>
        <pc:spChg chg="del">
          <ac:chgData name="SURINDER KAUR" userId="13ee2019fce40247" providerId="LiveId" clId="{DCFEE90E-2999-4F24-AE07-BE48320D64B9}" dt="2023-08-21T05:35:06.547" v="21" actId="26606"/>
          <ac:spMkLst>
            <pc:docMk/>
            <pc:sldMk cId="3159969897" sldId="257"/>
            <ac:spMk id="147" creationId="{90A7EAB6-59D3-4325-8DE6-E0CA4009CE53}"/>
          </ac:spMkLst>
        </pc:spChg>
        <pc:spChg chg="del">
          <ac:chgData name="SURINDER KAUR" userId="13ee2019fce40247" providerId="LiveId" clId="{DCFEE90E-2999-4F24-AE07-BE48320D64B9}" dt="2023-08-21T05:35:06.547" v="21" actId="26606"/>
          <ac:spMkLst>
            <pc:docMk/>
            <pc:sldMk cId="3159969897" sldId="257"/>
            <ac:spMk id="149" creationId="{A8D57A06-A426-446D-B02C-A2DC6B62E45E}"/>
          </ac:spMkLst>
        </pc:spChg>
        <pc:spChg chg="add del">
          <ac:chgData name="SURINDER KAUR" userId="13ee2019fce40247" providerId="LiveId" clId="{DCFEE90E-2999-4F24-AE07-BE48320D64B9}" dt="2023-08-21T05:36:02.989" v="23" actId="26606"/>
          <ac:spMkLst>
            <pc:docMk/>
            <pc:sldMk cId="3159969897" sldId="257"/>
            <ac:spMk id="154" creationId="{7AA67C3D-6D28-4C64-81F8-295FC9396EB6}"/>
          </ac:spMkLst>
        </pc:spChg>
        <pc:spChg chg="add del">
          <ac:chgData name="SURINDER KAUR" userId="13ee2019fce40247" providerId="LiveId" clId="{DCFEE90E-2999-4F24-AE07-BE48320D64B9}" dt="2023-08-21T05:36:02.989" v="23" actId="26606"/>
          <ac:spMkLst>
            <pc:docMk/>
            <pc:sldMk cId="3159969897" sldId="257"/>
            <ac:spMk id="156" creationId="{8DBEAE55-3EA1-41D7-A212-5F7D8986C1F2}"/>
          </ac:spMkLst>
        </pc:spChg>
        <pc:spChg chg="add del">
          <ac:chgData name="SURINDER KAUR" userId="13ee2019fce40247" providerId="LiveId" clId="{DCFEE90E-2999-4F24-AE07-BE48320D64B9}" dt="2023-08-21T05:36:02.989" v="23" actId="26606"/>
          <ac:spMkLst>
            <pc:docMk/>
            <pc:sldMk cId="3159969897" sldId="257"/>
            <ac:spMk id="158" creationId="{CFC5F0E7-644F-4101-BE72-12825CF537E7}"/>
          </ac:spMkLst>
        </pc:spChg>
        <pc:spChg chg="add del">
          <ac:chgData name="SURINDER KAUR" userId="13ee2019fce40247" providerId="LiveId" clId="{DCFEE90E-2999-4F24-AE07-BE48320D64B9}" dt="2023-08-21T05:36:02.989" v="23" actId="26606"/>
          <ac:spMkLst>
            <pc:docMk/>
            <pc:sldMk cId="3159969897" sldId="257"/>
            <ac:spMk id="160" creationId="{74283919-7E00-4FC2-BFC9-3F56E58808F7}"/>
          </ac:spMkLst>
        </pc:spChg>
        <pc:spChg chg="add del">
          <ac:chgData name="SURINDER KAUR" userId="13ee2019fce40247" providerId="LiveId" clId="{DCFEE90E-2999-4F24-AE07-BE48320D64B9}" dt="2023-08-21T05:36:02.989" v="23" actId="26606"/>
          <ac:spMkLst>
            <pc:docMk/>
            <pc:sldMk cId="3159969897" sldId="257"/>
            <ac:spMk id="162" creationId="{2217FF4A-5EDF-43B7-90EE-BDD9F1E9EAC2}"/>
          </ac:spMkLst>
        </pc:spChg>
        <pc:spChg chg="add del">
          <ac:chgData name="SURINDER KAUR" userId="13ee2019fce40247" providerId="LiveId" clId="{DCFEE90E-2999-4F24-AE07-BE48320D64B9}" dt="2023-08-21T05:45:13.275" v="141" actId="26606"/>
          <ac:spMkLst>
            <pc:docMk/>
            <pc:sldMk cId="3159969897" sldId="257"/>
            <ac:spMk id="167" creationId="{1FE21981-771D-4A29-8D3A-D068BE54BFE9}"/>
          </ac:spMkLst>
        </pc:spChg>
        <pc:spChg chg="add del">
          <ac:chgData name="SURINDER KAUR" userId="13ee2019fce40247" providerId="LiveId" clId="{DCFEE90E-2999-4F24-AE07-BE48320D64B9}" dt="2023-08-21T05:45:13.275" v="140" actId="26606"/>
          <ac:spMkLst>
            <pc:docMk/>
            <pc:sldMk cId="3159969897" sldId="257"/>
            <ac:spMk id="172" creationId="{E97C36FC-DEAA-4DCA-B0AB-7F9357FA4016}"/>
          </ac:spMkLst>
        </pc:spChg>
        <pc:spChg chg="add del">
          <ac:chgData name="SURINDER KAUR" userId="13ee2019fce40247" providerId="LiveId" clId="{DCFEE90E-2999-4F24-AE07-BE48320D64B9}" dt="2023-08-21T05:45:13.275" v="140" actId="26606"/>
          <ac:spMkLst>
            <pc:docMk/>
            <pc:sldMk cId="3159969897" sldId="257"/>
            <ac:spMk id="174" creationId="{278C38CD-A630-49FF-8417-6792A2B13FCA}"/>
          </ac:spMkLst>
        </pc:spChg>
        <pc:spChg chg="add del">
          <ac:chgData name="SURINDER KAUR" userId="13ee2019fce40247" providerId="LiveId" clId="{DCFEE90E-2999-4F24-AE07-BE48320D64B9}" dt="2023-08-21T05:45:36.003" v="143" actId="26606"/>
          <ac:spMkLst>
            <pc:docMk/>
            <pc:sldMk cId="3159969897" sldId="257"/>
            <ac:spMk id="176" creationId="{1FE21981-771D-4A29-8D3A-D068BE54BFE9}"/>
          </ac:spMkLst>
        </pc:spChg>
        <pc:spChg chg="add del">
          <ac:chgData name="SURINDER KAUR" userId="13ee2019fce40247" providerId="LiveId" clId="{DCFEE90E-2999-4F24-AE07-BE48320D64B9}" dt="2023-08-21T05:46:18.283" v="148" actId="26606"/>
          <ac:spMkLst>
            <pc:docMk/>
            <pc:sldMk cId="3159969897" sldId="257"/>
            <ac:spMk id="181" creationId="{7AA67C3D-6D28-4C64-81F8-295FC9396EB6}"/>
          </ac:spMkLst>
        </pc:spChg>
        <pc:spChg chg="add del">
          <ac:chgData name="SURINDER KAUR" userId="13ee2019fce40247" providerId="LiveId" clId="{DCFEE90E-2999-4F24-AE07-BE48320D64B9}" dt="2023-08-21T05:46:18.283" v="148" actId="26606"/>
          <ac:spMkLst>
            <pc:docMk/>
            <pc:sldMk cId="3159969897" sldId="257"/>
            <ac:spMk id="183" creationId="{8DBEAE55-3EA1-41D7-A212-5F7D8986C1F2}"/>
          </ac:spMkLst>
        </pc:spChg>
        <pc:spChg chg="add del">
          <ac:chgData name="SURINDER KAUR" userId="13ee2019fce40247" providerId="LiveId" clId="{DCFEE90E-2999-4F24-AE07-BE48320D64B9}" dt="2023-08-21T05:46:18.283" v="148" actId="26606"/>
          <ac:spMkLst>
            <pc:docMk/>
            <pc:sldMk cId="3159969897" sldId="257"/>
            <ac:spMk id="185" creationId="{CFC5F0E7-644F-4101-BE72-12825CF537E7}"/>
          </ac:spMkLst>
        </pc:spChg>
        <pc:spChg chg="add del">
          <ac:chgData name="SURINDER KAUR" userId="13ee2019fce40247" providerId="LiveId" clId="{DCFEE90E-2999-4F24-AE07-BE48320D64B9}" dt="2023-08-21T05:46:18.283" v="148" actId="26606"/>
          <ac:spMkLst>
            <pc:docMk/>
            <pc:sldMk cId="3159969897" sldId="257"/>
            <ac:spMk id="187" creationId="{74283919-7E00-4FC2-BFC9-3F56E58808F7}"/>
          </ac:spMkLst>
        </pc:spChg>
        <pc:spChg chg="add del">
          <ac:chgData name="SURINDER KAUR" userId="13ee2019fce40247" providerId="LiveId" clId="{DCFEE90E-2999-4F24-AE07-BE48320D64B9}" dt="2023-08-21T05:46:18.283" v="148" actId="26606"/>
          <ac:spMkLst>
            <pc:docMk/>
            <pc:sldMk cId="3159969897" sldId="257"/>
            <ac:spMk id="189" creationId="{2217FF4A-5EDF-43B7-90EE-BDD9F1E9EAC2}"/>
          </ac:spMkLst>
        </pc:spChg>
        <pc:spChg chg="add del">
          <ac:chgData name="SURINDER KAUR" userId="13ee2019fce40247" providerId="LiveId" clId="{DCFEE90E-2999-4F24-AE07-BE48320D64B9}" dt="2023-08-21T05:46:31.695" v="153" actId="26606"/>
          <ac:spMkLst>
            <pc:docMk/>
            <pc:sldMk cId="3159969897" sldId="257"/>
            <ac:spMk id="194" creationId="{22F15A2D-2324-487D-A02A-BF46C5C580EB}"/>
          </ac:spMkLst>
        </pc:spChg>
        <pc:spChg chg="add del">
          <ac:chgData name="SURINDER KAUR" userId="13ee2019fce40247" providerId="LiveId" clId="{DCFEE90E-2999-4F24-AE07-BE48320D64B9}" dt="2023-08-21T05:46:31.695" v="153" actId="26606"/>
          <ac:spMkLst>
            <pc:docMk/>
            <pc:sldMk cId="3159969897" sldId="257"/>
            <ac:spMk id="196" creationId="{17A7F34E-D418-47E2-9F86-2C45BBC31210}"/>
          </ac:spMkLst>
        </pc:spChg>
        <pc:spChg chg="add del">
          <ac:chgData name="SURINDER KAUR" userId="13ee2019fce40247" providerId="LiveId" clId="{DCFEE90E-2999-4F24-AE07-BE48320D64B9}" dt="2023-08-21T05:46:31.695" v="153" actId="26606"/>
          <ac:spMkLst>
            <pc:docMk/>
            <pc:sldMk cId="3159969897" sldId="257"/>
            <ac:spMk id="198" creationId="{2AEAFA59-923A-4F54-8B49-44C970BCC323}"/>
          </ac:spMkLst>
        </pc:spChg>
        <pc:spChg chg="add del">
          <ac:chgData name="SURINDER KAUR" userId="13ee2019fce40247" providerId="LiveId" clId="{DCFEE90E-2999-4F24-AE07-BE48320D64B9}" dt="2023-08-21T05:46:31.682" v="152" actId="26606"/>
          <ac:spMkLst>
            <pc:docMk/>
            <pc:sldMk cId="3159969897" sldId="257"/>
            <ac:spMk id="203" creationId="{7AA67C3D-6D28-4C64-81F8-295FC9396EB6}"/>
          </ac:spMkLst>
        </pc:spChg>
        <pc:spChg chg="add del">
          <ac:chgData name="SURINDER KAUR" userId="13ee2019fce40247" providerId="LiveId" clId="{DCFEE90E-2999-4F24-AE07-BE48320D64B9}" dt="2023-08-21T05:46:31.682" v="152" actId="26606"/>
          <ac:spMkLst>
            <pc:docMk/>
            <pc:sldMk cId="3159969897" sldId="257"/>
            <ac:spMk id="205" creationId="{8DBEAE55-3EA1-41D7-A212-5F7D8986C1F2}"/>
          </ac:spMkLst>
        </pc:spChg>
        <pc:spChg chg="add del">
          <ac:chgData name="SURINDER KAUR" userId="13ee2019fce40247" providerId="LiveId" clId="{DCFEE90E-2999-4F24-AE07-BE48320D64B9}" dt="2023-08-21T05:46:31.682" v="152" actId="26606"/>
          <ac:spMkLst>
            <pc:docMk/>
            <pc:sldMk cId="3159969897" sldId="257"/>
            <ac:spMk id="207" creationId="{CFC5F0E7-644F-4101-BE72-12825CF537E7}"/>
          </ac:spMkLst>
        </pc:spChg>
        <pc:spChg chg="add del">
          <ac:chgData name="SURINDER KAUR" userId="13ee2019fce40247" providerId="LiveId" clId="{DCFEE90E-2999-4F24-AE07-BE48320D64B9}" dt="2023-08-21T05:46:31.682" v="152" actId="26606"/>
          <ac:spMkLst>
            <pc:docMk/>
            <pc:sldMk cId="3159969897" sldId="257"/>
            <ac:spMk id="209" creationId="{74283919-7E00-4FC2-BFC9-3F56E58808F7}"/>
          </ac:spMkLst>
        </pc:spChg>
        <pc:spChg chg="add del">
          <ac:chgData name="SURINDER KAUR" userId="13ee2019fce40247" providerId="LiveId" clId="{DCFEE90E-2999-4F24-AE07-BE48320D64B9}" dt="2023-08-21T05:46:31.682" v="152" actId="26606"/>
          <ac:spMkLst>
            <pc:docMk/>
            <pc:sldMk cId="3159969897" sldId="257"/>
            <ac:spMk id="211" creationId="{2217FF4A-5EDF-43B7-90EE-BDD9F1E9EAC2}"/>
          </ac:spMkLst>
        </pc:spChg>
        <pc:spChg chg="add del">
          <ac:chgData name="SURINDER KAUR" userId="13ee2019fce40247" providerId="LiveId" clId="{DCFEE90E-2999-4F24-AE07-BE48320D64B9}" dt="2023-08-21T05:46:49.330" v="156" actId="26606"/>
          <ac:spMkLst>
            <pc:docMk/>
            <pc:sldMk cId="3159969897" sldId="257"/>
            <ac:spMk id="213" creationId="{22F15A2D-2324-487D-A02A-BF46C5C580EB}"/>
          </ac:spMkLst>
        </pc:spChg>
        <pc:spChg chg="add del">
          <ac:chgData name="SURINDER KAUR" userId="13ee2019fce40247" providerId="LiveId" clId="{DCFEE90E-2999-4F24-AE07-BE48320D64B9}" dt="2023-08-21T05:46:49.330" v="156" actId="26606"/>
          <ac:spMkLst>
            <pc:docMk/>
            <pc:sldMk cId="3159969897" sldId="257"/>
            <ac:spMk id="214" creationId="{17A7F34E-D418-47E2-9F86-2C45BBC31210}"/>
          </ac:spMkLst>
        </pc:spChg>
        <pc:spChg chg="add del">
          <ac:chgData name="SURINDER KAUR" userId="13ee2019fce40247" providerId="LiveId" clId="{DCFEE90E-2999-4F24-AE07-BE48320D64B9}" dt="2023-08-21T05:46:49.330" v="156" actId="26606"/>
          <ac:spMkLst>
            <pc:docMk/>
            <pc:sldMk cId="3159969897" sldId="257"/>
            <ac:spMk id="215" creationId="{2AEAFA59-923A-4F54-8B49-44C970BCC323}"/>
          </ac:spMkLst>
        </pc:spChg>
        <pc:spChg chg="add del">
          <ac:chgData name="SURINDER KAUR" userId="13ee2019fce40247" providerId="LiveId" clId="{DCFEE90E-2999-4F24-AE07-BE48320D64B9}" dt="2023-08-21T05:46:56.754" v="158" actId="26606"/>
          <ac:spMkLst>
            <pc:docMk/>
            <pc:sldMk cId="3159969897" sldId="257"/>
            <ac:spMk id="220" creationId="{7AA67C3D-6D28-4C64-81F8-295FC9396EB6}"/>
          </ac:spMkLst>
        </pc:spChg>
        <pc:spChg chg="add del">
          <ac:chgData name="SURINDER KAUR" userId="13ee2019fce40247" providerId="LiveId" clId="{DCFEE90E-2999-4F24-AE07-BE48320D64B9}" dt="2023-08-21T05:46:56.754" v="158" actId="26606"/>
          <ac:spMkLst>
            <pc:docMk/>
            <pc:sldMk cId="3159969897" sldId="257"/>
            <ac:spMk id="222" creationId="{8DBEAE55-3EA1-41D7-A212-5F7D8986C1F2}"/>
          </ac:spMkLst>
        </pc:spChg>
        <pc:spChg chg="add del">
          <ac:chgData name="SURINDER KAUR" userId="13ee2019fce40247" providerId="LiveId" clId="{DCFEE90E-2999-4F24-AE07-BE48320D64B9}" dt="2023-08-21T05:46:56.754" v="158" actId="26606"/>
          <ac:spMkLst>
            <pc:docMk/>
            <pc:sldMk cId="3159969897" sldId="257"/>
            <ac:spMk id="224" creationId="{CFC5F0E7-644F-4101-BE72-12825CF537E7}"/>
          </ac:spMkLst>
        </pc:spChg>
        <pc:spChg chg="add del">
          <ac:chgData name="SURINDER KAUR" userId="13ee2019fce40247" providerId="LiveId" clId="{DCFEE90E-2999-4F24-AE07-BE48320D64B9}" dt="2023-08-21T05:46:56.754" v="158" actId="26606"/>
          <ac:spMkLst>
            <pc:docMk/>
            <pc:sldMk cId="3159969897" sldId="257"/>
            <ac:spMk id="226" creationId="{74283919-7E00-4FC2-BFC9-3F56E58808F7}"/>
          </ac:spMkLst>
        </pc:spChg>
        <pc:spChg chg="add del">
          <ac:chgData name="SURINDER KAUR" userId="13ee2019fce40247" providerId="LiveId" clId="{DCFEE90E-2999-4F24-AE07-BE48320D64B9}" dt="2023-08-21T05:46:56.754" v="158" actId="26606"/>
          <ac:spMkLst>
            <pc:docMk/>
            <pc:sldMk cId="3159969897" sldId="257"/>
            <ac:spMk id="228" creationId="{2217FF4A-5EDF-43B7-90EE-BDD9F1E9EAC2}"/>
          </ac:spMkLst>
        </pc:spChg>
        <pc:spChg chg="add del">
          <ac:chgData name="SURINDER KAUR" userId="13ee2019fce40247" providerId="LiveId" clId="{DCFEE90E-2999-4F24-AE07-BE48320D64B9}" dt="2023-08-21T05:47:18.422" v="167" actId="26606"/>
          <ac:spMkLst>
            <pc:docMk/>
            <pc:sldMk cId="3159969897" sldId="257"/>
            <ac:spMk id="233" creationId="{B527B32F-07F3-4C94-B09B-8C8F310F0D56}"/>
          </ac:spMkLst>
        </pc:spChg>
        <pc:spChg chg="add del">
          <ac:chgData name="SURINDER KAUR" userId="13ee2019fce40247" providerId="LiveId" clId="{DCFEE90E-2999-4F24-AE07-BE48320D64B9}" dt="2023-08-21T05:47:18.422" v="167" actId="26606"/>
          <ac:spMkLst>
            <pc:docMk/>
            <pc:sldMk cId="3159969897" sldId="257"/>
            <ac:spMk id="235" creationId="{7F41D4CC-403D-465E-9223-3277868A5D9E}"/>
          </ac:spMkLst>
        </pc:spChg>
        <pc:spChg chg="add del">
          <ac:chgData name="SURINDER KAUR" userId="13ee2019fce40247" providerId="LiveId" clId="{DCFEE90E-2999-4F24-AE07-BE48320D64B9}" dt="2023-08-21T05:47:18.422" v="167" actId="26606"/>
          <ac:spMkLst>
            <pc:docMk/>
            <pc:sldMk cId="3159969897" sldId="257"/>
            <ac:spMk id="237" creationId="{3DC4C688-715E-4A31-AB90-6A5752887D8A}"/>
          </ac:spMkLst>
        </pc:spChg>
        <pc:spChg chg="add del">
          <ac:chgData name="SURINDER KAUR" userId="13ee2019fce40247" providerId="LiveId" clId="{DCFEE90E-2999-4F24-AE07-BE48320D64B9}" dt="2023-08-21T05:47:54.989" v="171" actId="26606"/>
          <ac:spMkLst>
            <pc:docMk/>
            <pc:sldMk cId="3159969897" sldId="257"/>
            <ac:spMk id="242" creationId="{7AA67C3D-6D28-4C64-81F8-295FC9396EB6}"/>
          </ac:spMkLst>
        </pc:spChg>
        <pc:spChg chg="add del">
          <ac:chgData name="SURINDER KAUR" userId="13ee2019fce40247" providerId="LiveId" clId="{DCFEE90E-2999-4F24-AE07-BE48320D64B9}" dt="2023-08-21T05:47:54.989" v="171" actId="26606"/>
          <ac:spMkLst>
            <pc:docMk/>
            <pc:sldMk cId="3159969897" sldId="257"/>
            <ac:spMk id="244" creationId="{8DBEAE55-3EA1-41D7-A212-5F7D8986C1F2}"/>
          </ac:spMkLst>
        </pc:spChg>
        <pc:spChg chg="add del">
          <ac:chgData name="SURINDER KAUR" userId="13ee2019fce40247" providerId="LiveId" clId="{DCFEE90E-2999-4F24-AE07-BE48320D64B9}" dt="2023-08-21T05:47:54.989" v="171" actId="26606"/>
          <ac:spMkLst>
            <pc:docMk/>
            <pc:sldMk cId="3159969897" sldId="257"/>
            <ac:spMk id="246" creationId="{CFC5F0E7-644F-4101-BE72-12825CF537E7}"/>
          </ac:spMkLst>
        </pc:spChg>
        <pc:spChg chg="add del">
          <ac:chgData name="SURINDER KAUR" userId="13ee2019fce40247" providerId="LiveId" clId="{DCFEE90E-2999-4F24-AE07-BE48320D64B9}" dt="2023-08-21T05:47:54.989" v="171" actId="26606"/>
          <ac:spMkLst>
            <pc:docMk/>
            <pc:sldMk cId="3159969897" sldId="257"/>
            <ac:spMk id="248" creationId="{74283919-7E00-4FC2-BFC9-3F56E58808F7}"/>
          </ac:spMkLst>
        </pc:spChg>
        <pc:spChg chg="add del">
          <ac:chgData name="SURINDER KAUR" userId="13ee2019fce40247" providerId="LiveId" clId="{DCFEE90E-2999-4F24-AE07-BE48320D64B9}" dt="2023-08-21T05:47:54.989" v="171" actId="26606"/>
          <ac:spMkLst>
            <pc:docMk/>
            <pc:sldMk cId="3159969897" sldId="257"/>
            <ac:spMk id="250" creationId="{2217FF4A-5EDF-43B7-90EE-BDD9F1E9EAC2}"/>
          </ac:spMkLst>
        </pc:spChg>
        <pc:spChg chg="add del">
          <ac:chgData name="SURINDER KAUR" userId="13ee2019fce40247" providerId="LiveId" clId="{DCFEE90E-2999-4F24-AE07-BE48320D64B9}" dt="2023-08-21T05:48:06.899" v="173" actId="26606"/>
          <ac:spMkLst>
            <pc:docMk/>
            <pc:sldMk cId="3159969897" sldId="257"/>
            <ac:spMk id="255" creationId="{2FAA70C3-2AD5-42D6-AC00-5977FEA4DA14}"/>
          </ac:spMkLst>
        </pc:spChg>
        <pc:spChg chg="add del">
          <ac:chgData name="SURINDER KAUR" userId="13ee2019fce40247" providerId="LiveId" clId="{DCFEE90E-2999-4F24-AE07-BE48320D64B9}" dt="2023-08-21T05:48:06.899" v="173" actId="26606"/>
          <ac:spMkLst>
            <pc:docMk/>
            <pc:sldMk cId="3159969897" sldId="257"/>
            <ac:spMk id="257" creationId="{5D1D4658-32CD-4903-BDA6-7B54EEA4ED6F}"/>
          </ac:spMkLst>
        </pc:spChg>
        <pc:spChg chg="add del">
          <ac:chgData name="SURINDER KAUR" userId="13ee2019fce40247" providerId="LiveId" clId="{DCFEE90E-2999-4F24-AE07-BE48320D64B9}" dt="2023-08-21T05:48:44.965" v="178" actId="26606"/>
          <ac:spMkLst>
            <pc:docMk/>
            <pc:sldMk cId="3159969897" sldId="257"/>
            <ac:spMk id="262" creationId="{7AA67C3D-6D28-4C64-81F8-295FC9396EB6}"/>
          </ac:spMkLst>
        </pc:spChg>
        <pc:spChg chg="add del">
          <ac:chgData name="SURINDER KAUR" userId="13ee2019fce40247" providerId="LiveId" clId="{DCFEE90E-2999-4F24-AE07-BE48320D64B9}" dt="2023-08-21T05:48:44.965" v="178" actId="26606"/>
          <ac:spMkLst>
            <pc:docMk/>
            <pc:sldMk cId="3159969897" sldId="257"/>
            <ac:spMk id="264" creationId="{8DBEAE55-3EA1-41D7-A212-5F7D8986C1F2}"/>
          </ac:spMkLst>
        </pc:spChg>
        <pc:spChg chg="add del">
          <ac:chgData name="SURINDER KAUR" userId="13ee2019fce40247" providerId="LiveId" clId="{DCFEE90E-2999-4F24-AE07-BE48320D64B9}" dt="2023-08-21T05:48:44.965" v="178" actId="26606"/>
          <ac:spMkLst>
            <pc:docMk/>
            <pc:sldMk cId="3159969897" sldId="257"/>
            <ac:spMk id="266" creationId="{CFC5F0E7-644F-4101-BE72-12825CF537E7}"/>
          </ac:spMkLst>
        </pc:spChg>
        <pc:spChg chg="add del">
          <ac:chgData name="SURINDER KAUR" userId="13ee2019fce40247" providerId="LiveId" clId="{DCFEE90E-2999-4F24-AE07-BE48320D64B9}" dt="2023-08-21T05:48:44.965" v="178" actId="26606"/>
          <ac:spMkLst>
            <pc:docMk/>
            <pc:sldMk cId="3159969897" sldId="257"/>
            <ac:spMk id="268" creationId="{74283919-7E00-4FC2-BFC9-3F56E58808F7}"/>
          </ac:spMkLst>
        </pc:spChg>
        <pc:spChg chg="add del">
          <ac:chgData name="SURINDER KAUR" userId="13ee2019fce40247" providerId="LiveId" clId="{DCFEE90E-2999-4F24-AE07-BE48320D64B9}" dt="2023-08-21T05:48:44.965" v="178" actId="26606"/>
          <ac:spMkLst>
            <pc:docMk/>
            <pc:sldMk cId="3159969897" sldId="257"/>
            <ac:spMk id="270" creationId="{2217FF4A-5EDF-43B7-90EE-BDD9F1E9EAC2}"/>
          </ac:spMkLst>
        </pc:spChg>
        <pc:spChg chg="add del">
          <ac:chgData name="SURINDER KAUR" userId="13ee2019fce40247" providerId="LiveId" clId="{DCFEE90E-2999-4F24-AE07-BE48320D64B9}" dt="2023-08-21T05:48:44.951" v="177" actId="26606"/>
          <ac:spMkLst>
            <pc:docMk/>
            <pc:sldMk cId="3159969897" sldId="257"/>
            <ac:spMk id="275" creationId="{5F879AC3-D4CE-493C-ADC7-06205677F4F8}"/>
          </ac:spMkLst>
        </pc:spChg>
        <pc:spChg chg="add del">
          <ac:chgData name="SURINDER KAUR" userId="13ee2019fce40247" providerId="LiveId" clId="{DCFEE90E-2999-4F24-AE07-BE48320D64B9}" dt="2023-08-21T05:48:44.951" v="177" actId="26606"/>
          <ac:spMkLst>
            <pc:docMk/>
            <pc:sldMk cId="3159969897" sldId="257"/>
            <ac:spMk id="277" creationId="{736F0DFD-0954-464F-BF12-DD2E6F6E0380}"/>
          </ac:spMkLst>
        </pc:spChg>
        <pc:spChg chg="add del">
          <ac:chgData name="SURINDER KAUR" userId="13ee2019fce40247" providerId="LiveId" clId="{DCFEE90E-2999-4F24-AE07-BE48320D64B9}" dt="2023-08-21T05:48:55.334" v="182" actId="26606"/>
          <ac:spMkLst>
            <pc:docMk/>
            <pc:sldMk cId="3159969897" sldId="257"/>
            <ac:spMk id="280" creationId="{63644BFD-D22E-4019-B666-387DA51AEAFD}"/>
          </ac:spMkLst>
        </pc:spChg>
        <pc:spChg chg="add del">
          <ac:chgData name="SURINDER KAUR" userId="13ee2019fce40247" providerId="LiveId" clId="{DCFEE90E-2999-4F24-AE07-BE48320D64B9}" dt="2023-08-21T05:48:55.334" v="182" actId="26606"/>
          <ac:spMkLst>
            <pc:docMk/>
            <pc:sldMk cId="3159969897" sldId="257"/>
            <ac:spMk id="281" creationId="{3776B14B-F2F4-4825-8DA8-8C7A0F2B3960}"/>
          </ac:spMkLst>
        </pc:spChg>
        <pc:spChg chg="add del">
          <ac:chgData name="SURINDER KAUR" userId="13ee2019fce40247" providerId="LiveId" clId="{DCFEE90E-2999-4F24-AE07-BE48320D64B9}" dt="2023-08-21T05:48:55.334" v="181" actId="26606"/>
          <ac:spMkLst>
            <pc:docMk/>
            <pc:sldMk cId="3159969897" sldId="257"/>
            <ac:spMk id="287" creationId="{8950AD4C-6AF3-49F8-94E1-DBCAFB39478B}"/>
          </ac:spMkLst>
        </pc:spChg>
        <pc:spChg chg="add del">
          <ac:chgData name="SURINDER KAUR" userId="13ee2019fce40247" providerId="LiveId" clId="{DCFEE90E-2999-4F24-AE07-BE48320D64B9}" dt="2023-08-21T05:48:55.334" v="181" actId="26606"/>
          <ac:spMkLst>
            <pc:docMk/>
            <pc:sldMk cId="3159969897" sldId="257"/>
            <ac:spMk id="289" creationId="{8DBEAE55-3EA1-41D7-A212-5F7D8986C1F2}"/>
          </ac:spMkLst>
        </pc:spChg>
        <pc:spChg chg="add del">
          <ac:chgData name="SURINDER KAUR" userId="13ee2019fce40247" providerId="LiveId" clId="{DCFEE90E-2999-4F24-AE07-BE48320D64B9}" dt="2023-08-21T05:48:55.334" v="181" actId="26606"/>
          <ac:spMkLst>
            <pc:docMk/>
            <pc:sldMk cId="3159969897" sldId="257"/>
            <ac:spMk id="291" creationId="{CFC5F0E7-644F-4101-BE72-12825CF537E7}"/>
          </ac:spMkLst>
        </pc:spChg>
        <pc:spChg chg="add del">
          <ac:chgData name="SURINDER KAUR" userId="13ee2019fce40247" providerId="LiveId" clId="{DCFEE90E-2999-4F24-AE07-BE48320D64B9}" dt="2023-08-21T05:48:55.334" v="181" actId="26606"/>
          <ac:spMkLst>
            <pc:docMk/>
            <pc:sldMk cId="3159969897" sldId="257"/>
            <ac:spMk id="293" creationId="{B1F9B6B4-B0C4-45C6-A086-901C960D03E7}"/>
          </ac:spMkLst>
        </pc:spChg>
        <pc:spChg chg="add">
          <ac:chgData name="SURINDER KAUR" userId="13ee2019fce40247" providerId="LiveId" clId="{DCFEE90E-2999-4F24-AE07-BE48320D64B9}" dt="2023-08-21T05:48:55.334" v="182" actId="26606"/>
          <ac:spMkLst>
            <pc:docMk/>
            <pc:sldMk cId="3159969897" sldId="257"/>
            <ac:spMk id="295" creationId="{AB8C311F-7253-4AED-9701-7FC0708C41C7}"/>
          </ac:spMkLst>
        </pc:spChg>
        <pc:spChg chg="add">
          <ac:chgData name="SURINDER KAUR" userId="13ee2019fce40247" providerId="LiveId" clId="{DCFEE90E-2999-4F24-AE07-BE48320D64B9}" dt="2023-08-21T05:48:55.334" v="182" actId="26606"/>
          <ac:spMkLst>
            <pc:docMk/>
            <pc:sldMk cId="3159969897" sldId="257"/>
            <ac:spMk id="296" creationId="{E2384209-CB15-4CDF-9D31-C44FD9A3F20D}"/>
          </ac:spMkLst>
        </pc:spChg>
        <pc:spChg chg="add">
          <ac:chgData name="SURINDER KAUR" userId="13ee2019fce40247" providerId="LiveId" clId="{DCFEE90E-2999-4F24-AE07-BE48320D64B9}" dt="2023-08-21T05:48:55.334" v="182" actId="26606"/>
          <ac:spMkLst>
            <pc:docMk/>
            <pc:sldMk cId="3159969897" sldId="257"/>
            <ac:spMk id="297" creationId="{2633B3B5-CC90-43F0-8714-D31D1F3F0209}"/>
          </ac:spMkLst>
        </pc:spChg>
        <pc:spChg chg="add">
          <ac:chgData name="SURINDER KAUR" userId="13ee2019fce40247" providerId="LiveId" clId="{DCFEE90E-2999-4F24-AE07-BE48320D64B9}" dt="2023-08-21T05:48:55.334" v="182" actId="26606"/>
          <ac:spMkLst>
            <pc:docMk/>
            <pc:sldMk cId="3159969897" sldId="257"/>
            <ac:spMk id="298" creationId="{A8D57A06-A426-446D-B02C-A2DC6B62E45E}"/>
          </ac:spMkLst>
        </pc:spChg>
        <pc:grpChg chg="add del">
          <ac:chgData name="SURINDER KAUR" userId="13ee2019fce40247" providerId="LiveId" clId="{DCFEE90E-2999-4F24-AE07-BE48320D64B9}" dt="2023-08-21T05:48:55.334" v="182" actId="26606"/>
          <ac:grpSpMkLst>
            <pc:docMk/>
            <pc:sldMk cId="3159969897" sldId="257"/>
            <ac:grpSpMk id="282" creationId="{5FE9FE4C-C9E0-4C54-8010-EA9D29CD4D59}"/>
          </ac:grpSpMkLst>
        </pc:grpChg>
        <pc:picChg chg="add del mod ord">
          <ac:chgData name="SURINDER KAUR" userId="13ee2019fce40247" providerId="LiveId" clId="{DCFEE90E-2999-4F24-AE07-BE48320D64B9}" dt="2023-08-21T05:48:38.772" v="175" actId="478"/>
          <ac:picMkLst>
            <pc:docMk/>
            <pc:sldMk cId="3159969897" sldId="257"/>
            <ac:picMk id="2" creationId="{0CA3D764-8209-F3AC-462F-7CF6E14C3E33}"/>
          </ac:picMkLst>
        </pc:picChg>
        <pc:picChg chg="add mod">
          <ac:chgData name="SURINDER KAUR" userId="13ee2019fce40247" providerId="LiveId" clId="{DCFEE90E-2999-4F24-AE07-BE48320D64B9}" dt="2023-08-21T05:56:25.973" v="192" actId="1076"/>
          <ac:picMkLst>
            <pc:docMk/>
            <pc:sldMk cId="3159969897" sldId="257"/>
            <ac:picMk id="2" creationId="{2527D54F-56BE-30CE-5072-021083CEAD13}"/>
          </ac:picMkLst>
        </pc:picChg>
        <pc:picChg chg="add mod">
          <ac:chgData name="SURINDER KAUR" userId="13ee2019fce40247" providerId="LiveId" clId="{DCFEE90E-2999-4F24-AE07-BE48320D64B9}" dt="2023-08-21T05:57:21.518" v="198" actId="1076"/>
          <ac:picMkLst>
            <pc:docMk/>
            <pc:sldMk cId="3159969897" sldId="257"/>
            <ac:picMk id="3" creationId="{C86F117A-4456-86DB-1994-56F2146B176E}"/>
          </ac:picMkLst>
        </pc:picChg>
        <pc:picChg chg="add mod ord">
          <ac:chgData name="SURINDER KAUR" userId="13ee2019fce40247" providerId="LiveId" clId="{DCFEE90E-2999-4F24-AE07-BE48320D64B9}" dt="2023-08-21T06:26:06.979" v="394" actId="14100"/>
          <ac:picMkLst>
            <pc:docMk/>
            <pc:sldMk cId="3159969897" sldId="257"/>
            <ac:picMk id="4" creationId="{4D5A8BA7-38F0-532A-EC1B-E092DFD96672}"/>
          </ac:picMkLst>
        </pc:picChg>
        <pc:picChg chg="del mod ord">
          <ac:chgData name="SURINDER KAUR" userId="13ee2019fce40247" providerId="LiveId" clId="{DCFEE90E-2999-4F24-AE07-BE48320D64B9}" dt="2023-08-21T05:43:22.494" v="125" actId="478"/>
          <ac:picMkLst>
            <pc:docMk/>
            <pc:sldMk cId="3159969897" sldId="257"/>
            <ac:picMk id="6" creationId="{BED1E5A5-471B-A479-F546-28B1EFBEB4AE}"/>
          </ac:picMkLst>
        </pc:picChg>
        <pc:picChg chg="del mod ord">
          <ac:chgData name="SURINDER KAUR" userId="13ee2019fce40247" providerId="LiveId" clId="{DCFEE90E-2999-4F24-AE07-BE48320D64B9}" dt="2023-08-21T05:43:27.288" v="126" actId="478"/>
          <ac:picMkLst>
            <pc:docMk/>
            <pc:sldMk cId="3159969897" sldId="257"/>
            <ac:picMk id="8" creationId="{851E4843-8DA2-AC2D-7478-71A55A9AA814}"/>
          </ac:picMkLst>
        </pc:picChg>
        <pc:picChg chg="del ord">
          <ac:chgData name="SURINDER KAUR" userId="13ee2019fce40247" providerId="LiveId" clId="{DCFEE90E-2999-4F24-AE07-BE48320D64B9}" dt="2023-08-21T05:48:50.032" v="179" actId="478"/>
          <ac:picMkLst>
            <pc:docMk/>
            <pc:sldMk cId="3159969897" sldId="257"/>
            <ac:picMk id="9" creationId="{0F714C63-CC1E-6746-2990-21DBF542947D}"/>
          </ac:picMkLst>
        </pc:picChg>
      </pc:sldChg>
      <pc:sldChg chg="addSp delSp modSp del mod setBg">
        <pc:chgData name="SURINDER KAUR" userId="13ee2019fce40247" providerId="LiveId" clId="{DCFEE90E-2999-4F24-AE07-BE48320D64B9}" dt="2023-08-21T06:02:39.597" v="307" actId="47"/>
        <pc:sldMkLst>
          <pc:docMk/>
          <pc:sldMk cId="2592484169" sldId="258"/>
        </pc:sldMkLst>
        <pc:spChg chg="del">
          <ac:chgData name="SURINDER KAUR" userId="13ee2019fce40247" providerId="LiveId" clId="{DCFEE90E-2999-4F24-AE07-BE48320D64B9}" dt="2023-08-21T05:29:14.094" v="4" actId="478"/>
          <ac:spMkLst>
            <pc:docMk/>
            <pc:sldMk cId="2592484169" sldId="258"/>
            <ac:spMk id="2" creationId="{5403665A-89A6-1697-00A2-3F17B4914C53}"/>
          </ac:spMkLst>
        </pc:spChg>
        <pc:spChg chg="del">
          <ac:chgData name="SURINDER KAUR" userId="13ee2019fce40247" providerId="LiveId" clId="{DCFEE90E-2999-4F24-AE07-BE48320D64B9}" dt="2023-08-21T05:28:59.882" v="0" actId="931"/>
          <ac:spMkLst>
            <pc:docMk/>
            <pc:sldMk cId="2592484169" sldId="258"/>
            <ac:spMk id="3" creationId="{FEE3B4B3-0F2C-C45D-F559-344FAFEAD531}"/>
          </ac:spMkLst>
        </pc:spChg>
        <pc:spChg chg="mod">
          <ac:chgData name="SURINDER KAUR" userId="13ee2019fce40247" providerId="LiveId" clId="{DCFEE90E-2999-4F24-AE07-BE48320D64B9}" dt="2023-08-21T05:49:53.734" v="189" actId="1076"/>
          <ac:spMkLst>
            <pc:docMk/>
            <pc:sldMk cId="2592484169" sldId="258"/>
            <ac:spMk id="6" creationId="{52AF1831-7B8D-53F8-71A6-A9DB900ED999}"/>
          </ac:spMkLst>
        </pc:spChg>
        <pc:spChg chg="add del mod">
          <ac:chgData name="SURINDER KAUR" userId="13ee2019fce40247" providerId="LiveId" clId="{DCFEE90E-2999-4F24-AE07-BE48320D64B9}" dt="2023-08-21T05:34:35.332" v="16" actId="26606"/>
          <ac:spMkLst>
            <pc:docMk/>
            <pc:sldMk cId="2592484169" sldId="258"/>
            <ac:spMk id="8" creationId="{5AB0F1B4-FA13-A921-121F-9207681340F5}"/>
          </ac:spMkLst>
        </pc:spChg>
        <pc:spChg chg="add mod">
          <ac:chgData name="SURINDER KAUR" userId="13ee2019fce40247" providerId="LiveId" clId="{DCFEE90E-2999-4F24-AE07-BE48320D64B9}" dt="2023-08-21T05:39:35.796" v="120" actId="207"/>
          <ac:spMkLst>
            <pc:docMk/>
            <pc:sldMk cId="2592484169" sldId="258"/>
            <ac:spMk id="10" creationId="{FC7145E6-21B7-8173-B754-BB9D3B94A549}"/>
          </ac:spMkLst>
        </pc:spChg>
        <pc:spChg chg="add">
          <ac:chgData name="SURINDER KAUR" userId="13ee2019fce40247" providerId="LiveId" clId="{DCFEE90E-2999-4F24-AE07-BE48320D64B9}" dt="2023-08-21T05:34:35.332" v="16" actId="26606"/>
          <ac:spMkLst>
            <pc:docMk/>
            <pc:sldMk cId="2592484169" sldId="258"/>
            <ac:spMk id="13" creationId="{577D6B2E-37A3-429E-A37C-F30ED6487282}"/>
          </ac:spMkLst>
        </pc:spChg>
        <pc:spChg chg="add">
          <ac:chgData name="SURINDER KAUR" userId="13ee2019fce40247" providerId="LiveId" clId="{DCFEE90E-2999-4F24-AE07-BE48320D64B9}" dt="2023-08-21T05:34:35.332" v="16" actId="26606"/>
          <ac:spMkLst>
            <pc:docMk/>
            <pc:sldMk cId="2592484169" sldId="258"/>
            <ac:spMk id="15" creationId="{5CEAD642-85CF-4750-8432-7C80C901F001}"/>
          </ac:spMkLst>
        </pc:spChg>
        <pc:spChg chg="add">
          <ac:chgData name="SURINDER KAUR" userId="13ee2019fce40247" providerId="LiveId" clId="{DCFEE90E-2999-4F24-AE07-BE48320D64B9}" dt="2023-08-21T05:34:35.332" v="16" actId="26606"/>
          <ac:spMkLst>
            <pc:docMk/>
            <pc:sldMk cId="2592484169" sldId="258"/>
            <ac:spMk id="17" creationId="{FA33EEAE-15D5-4119-8C1E-89D943F911EF}"/>
          </ac:spMkLst>
        </pc:spChg>
        <pc:spChg chg="add">
          <ac:chgData name="SURINDER KAUR" userId="13ee2019fce40247" providerId="LiveId" clId="{DCFEE90E-2999-4F24-AE07-BE48320D64B9}" dt="2023-08-21T05:34:35.332" v="16" actId="26606"/>
          <ac:spMkLst>
            <pc:docMk/>
            <pc:sldMk cId="2592484169" sldId="258"/>
            <ac:spMk id="19" creationId="{730D8B3B-9B80-4025-B934-26DC7D7CD231}"/>
          </ac:spMkLst>
        </pc:spChg>
        <pc:spChg chg="add">
          <ac:chgData name="SURINDER KAUR" userId="13ee2019fce40247" providerId="LiveId" clId="{DCFEE90E-2999-4F24-AE07-BE48320D64B9}" dt="2023-08-21T05:34:35.332" v="16" actId="26606"/>
          <ac:spMkLst>
            <pc:docMk/>
            <pc:sldMk cId="2592484169" sldId="258"/>
            <ac:spMk id="21" creationId="{1064D5D5-227B-4F66-9AEA-46F570E793BD}"/>
          </ac:spMkLst>
        </pc:spChg>
        <pc:spChg chg="add">
          <ac:chgData name="SURINDER KAUR" userId="13ee2019fce40247" providerId="LiveId" clId="{DCFEE90E-2999-4F24-AE07-BE48320D64B9}" dt="2023-08-21T05:34:35.332" v="16" actId="26606"/>
          <ac:spMkLst>
            <pc:docMk/>
            <pc:sldMk cId="2592484169" sldId="258"/>
            <ac:spMk id="23" creationId="{646B67A4-D328-4747-A82B-65E84FA46368}"/>
          </ac:spMkLst>
        </pc:spChg>
        <pc:spChg chg="add">
          <ac:chgData name="SURINDER KAUR" userId="13ee2019fce40247" providerId="LiveId" clId="{DCFEE90E-2999-4F24-AE07-BE48320D64B9}" dt="2023-08-21T05:34:35.332" v="16" actId="26606"/>
          <ac:spMkLst>
            <pc:docMk/>
            <pc:sldMk cId="2592484169" sldId="258"/>
            <ac:spMk id="25" creationId="{B5A1B09C-1565-46F8-B70F-621C5EB48A09}"/>
          </ac:spMkLst>
        </pc:spChg>
        <pc:spChg chg="add">
          <ac:chgData name="SURINDER KAUR" userId="13ee2019fce40247" providerId="LiveId" clId="{DCFEE90E-2999-4F24-AE07-BE48320D64B9}" dt="2023-08-21T05:34:35.332" v="16" actId="26606"/>
          <ac:spMkLst>
            <pc:docMk/>
            <pc:sldMk cId="2592484169" sldId="258"/>
            <ac:spMk id="27" creationId="{8C516CC8-80AC-446C-A56E-9F54B7210402}"/>
          </ac:spMkLst>
        </pc:spChg>
        <pc:picChg chg="add del mod">
          <ac:chgData name="SURINDER KAUR" userId="13ee2019fce40247" providerId="LiveId" clId="{DCFEE90E-2999-4F24-AE07-BE48320D64B9}" dt="2023-08-21T05:30:51.187" v="5" actId="478"/>
          <ac:picMkLst>
            <pc:docMk/>
            <pc:sldMk cId="2592484169" sldId="258"/>
            <ac:picMk id="5" creationId="{5785646F-48AD-BCCA-7CB6-F1D4DEA789F6}"/>
          </ac:picMkLst>
        </pc:picChg>
        <pc:picChg chg="add del">
          <ac:chgData name="SURINDER KAUR" userId="13ee2019fce40247" providerId="LiveId" clId="{DCFEE90E-2999-4F24-AE07-BE48320D64B9}" dt="2023-08-21T05:32:37.957" v="11" actId="478"/>
          <ac:picMkLst>
            <pc:docMk/>
            <pc:sldMk cId="2592484169" sldId="258"/>
            <ac:picMk id="9" creationId="{91AC499A-E6CE-C52D-00B0-00827BBDCB53}"/>
          </ac:picMkLst>
        </pc:picChg>
      </pc:sldChg>
      <pc:sldChg chg="new del">
        <pc:chgData name="SURINDER KAUR" userId="13ee2019fce40247" providerId="LiveId" clId="{DCFEE90E-2999-4F24-AE07-BE48320D64B9}" dt="2023-08-21T06:03:12.750" v="312" actId="47"/>
        <pc:sldMkLst>
          <pc:docMk/>
          <pc:sldMk cId="138829727" sldId="259"/>
        </pc:sldMkLst>
      </pc:sldChg>
      <pc:sldChg chg="new del">
        <pc:chgData name="SURINDER KAUR" userId="13ee2019fce40247" providerId="LiveId" clId="{DCFEE90E-2999-4F24-AE07-BE48320D64B9}" dt="2023-08-21T05:37:38.234" v="39" actId="47"/>
        <pc:sldMkLst>
          <pc:docMk/>
          <pc:sldMk cId="2875875098" sldId="259"/>
        </pc:sldMkLst>
      </pc:sldChg>
      <pc:sldChg chg="add del">
        <pc:chgData name="SURINDER KAUR" userId="13ee2019fce40247" providerId="LiveId" clId="{DCFEE90E-2999-4F24-AE07-BE48320D64B9}" dt="2023-08-21T05:37:51.423" v="42" actId="47"/>
        <pc:sldMkLst>
          <pc:docMk/>
          <pc:sldMk cId="1259775187" sldId="260"/>
        </pc:sldMkLst>
      </pc:sldChg>
      <pc:sldChg chg="addSp delSp modSp add mod delAnim">
        <pc:chgData name="SURINDER KAUR" userId="13ee2019fce40247" providerId="LiveId" clId="{DCFEE90E-2999-4F24-AE07-BE48320D64B9}" dt="2023-08-21T06:26:25.422" v="395" actId="1076"/>
        <pc:sldMkLst>
          <pc:docMk/>
          <pc:sldMk cId="2807228476" sldId="260"/>
        </pc:sldMkLst>
        <pc:spChg chg="del mod">
          <ac:chgData name="SURINDER KAUR" userId="13ee2019fce40247" providerId="LiveId" clId="{DCFEE90E-2999-4F24-AE07-BE48320D64B9}" dt="2023-08-21T06:01:58.018" v="303" actId="478"/>
          <ac:spMkLst>
            <pc:docMk/>
            <pc:sldMk cId="2807228476" sldId="260"/>
            <ac:spMk id="6" creationId="{52AF1831-7B8D-53F8-71A6-A9DB900ED999}"/>
          </ac:spMkLst>
        </pc:spChg>
        <pc:spChg chg="add mod">
          <ac:chgData name="SURINDER KAUR" userId="13ee2019fce40247" providerId="LiveId" clId="{DCFEE90E-2999-4F24-AE07-BE48320D64B9}" dt="2023-08-21T06:04:23.005" v="385" actId="207"/>
          <ac:spMkLst>
            <pc:docMk/>
            <pc:sldMk cId="2807228476" sldId="260"/>
            <ac:spMk id="9" creationId="{DD7DA853-87C8-9E09-2FA2-DD29B0CF1619}"/>
          </ac:spMkLst>
        </pc:spChg>
        <pc:spChg chg="del mod">
          <ac:chgData name="SURINDER KAUR" userId="13ee2019fce40247" providerId="LiveId" clId="{DCFEE90E-2999-4F24-AE07-BE48320D64B9}" dt="2023-08-21T05:58:48.843" v="275"/>
          <ac:spMkLst>
            <pc:docMk/>
            <pc:sldMk cId="2807228476" sldId="260"/>
            <ac:spMk id="10" creationId="{FC7145E6-21B7-8173-B754-BB9D3B94A549}"/>
          </ac:spMkLst>
        </pc:spChg>
        <pc:spChg chg="add del">
          <ac:chgData name="SURINDER KAUR" userId="13ee2019fce40247" providerId="LiveId" clId="{DCFEE90E-2999-4F24-AE07-BE48320D64B9}" dt="2023-08-21T06:01:33.560" v="298" actId="26606"/>
          <ac:spMkLst>
            <pc:docMk/>
            <pc:sldMk cId="2807228476" sldId="260"/>
            <ac:spMk id="13" creationId="{577D6B2E-37A3-429E-A37C-F30ED6487282}"/>
          </ac:spMkLst>
        </pc:spChg>
        <pc:spChg chg="add del">
          <ac:chgData name="SURINDER KAUR" userId="13ee2019fce40247" providerId="LiveId" clId="{DCFEE90E-2999-4F24-AE07-BE48320D64B9}" dt="2023-08-21T06:01:33.560" v="298" actId="26606"/>
          <ac:spMkLst>
            <pc:docMk/>
            <pc:sldMk cId="2807228476" sldId="260"/>
            <ac:spMk id="15" creationId="{5CEAD642-85CF-4750-8432-7C80C901F001}"/>
          </ac:spMkLst>
        </pc:spChg>
        <pc:spChg chg="add del">
          <ac:chgData name="SURINDER KAUR" userId="13ee2019fce40247" providerId="LiveId" clId="{DCFEE90E-2999-4F24-AE07-BE48320D64B9}" dt="2023-08-21T06:01:33.560" v="298" actId="26606"/>
          <ac:spMkLst>
            <pc:docMk/>
            <pc:sldMk cId="2807228476" sldId="260"/>
            <ac:spMk id="17" creationId="{FA33EEAE-15D5-4119-8C1E-89D943F911EF}"/>
          </ac:spMkLst>
        </pc:spChg>
        <pc:spChg chg="add del">
          <ac:chgData name="SURINDER KAUR" userId="13ee2019fce40247" providerId="LiveId" clId="{DCFEE90E-2999-4F24-AE07-BE48320D64B9}" dt="2023-08-21T06:01:33.560" v="298" actId="26606"/>
          <ac:spMkLst>
            <pc:docMk/>
            <pc:sldMk cId="2807228476" sldId="260"/>
            <ac:spMk id="19" creationId="{730D8B3B-9B80-4025-B934-26DC7D7CD231}"/>
          </ac:spMkLst>
        </pc:spChg>
        <pc:spChg chg="add del">
          <ac:chgData name="SURINDER KAUR" userId="13ee2019fce40247" providerId="LiveId" clId="{DCFEE90E-2999-4F24-AE07-BE48320D64B9}" dt="2023-08-21T06:01:33.560" v="298" actId="26606"/>
          <ac:spMkLst>
            <pc:docMk/>
            <pc:sldMk cId="2807228476" sldId="260"/>
            <ac:spMk id="21" creationId="{1064D5D5-227B-4F66-9AEA-46F570E793BD}"/>
          </ac:spMkLst>
        </pc:spChg>
        <pc:spChg chg="add del">
          <ac:chgData name="SURINDER KAUR" userId="13ee2019fce40247" providerId="LiveId" clId="{DCFEE90E-2999-4F24-AE07-BE48320D64B9}" dt="2023-08-21T06:01:33.560" v="298" actId="26606"/>
          <ac:spMkLst>
            <pc:docMk/>
            <pc:sldMk cId="2807228476" sldId="260"/>
            <ac:spMk id="23" creationId="{646B67A4-D328-4747-A82B-65E84FA46368}"/>
          </ac:spMkLst>
        </pc:spChg>
        <pc:spChg chg="add del">
          <ac:chgData name="SURINDER KAUR" userId="13ee2019fce40247" providerId="LiveId" clId="{DCFEE90E-2999-4F24-AE07-BE48320D64B9}" dt="2023-08-21T06:01:33.560" v="298" actId="26606"/>
          <ac:spMkLst>
            <pc:docMk/>
            <pc:sldMk cId="2807228476" sldId="260"/>
            <ac:spMk id="25" creationId="{B5A1B09C-1565-46F8-B70F-621C5EB48A09}"/>
          </ac:spMkLst>
        </pc:spChg>
        <pc:spChg chg="add del">
          <ac:chgData name="SURINDER KAUR" userId="13ee2019fce40247" providerId="LiveId" clId="{DCFEE90E-2999-4F24-AE07-BE48320D64B9}" dt="2023-08-21T06:01:33.560" v="298" actId="26606"/>
          <ac:spMkLst>
            <pc:docMk/>
            <pc:sldMk cId="2807228476" sldId="260"/>
            <ac:spMk id="27" creationId="{8C516CC8-80AC-446C-A56E-9F54B7210402}"/>
          </ac:spMkLst>
        </pc:spChg>
        <pc:spChg chg="add del">
          <ac:chgData name="SURINDER KAUR" userId="13ee2019fce40247" providerId="LiveId" clId="{DCFEE90E-2999-4F24-AE07-BE48320D64B9}" dt="2023-08-21T06:01:33.560" v="298" actId="26606"/>
          <ac:spMkLst>
            <pc:docMk/>
            <pc:sldMk cId="2807228476" sldId="260"/>
            <ac:spMk id="32" creationId="{1FE21981-771D-4A29-8D3A-D068BE54BFE9}"/>
          </ac:spMkLst>
        </pc:spChg>
        <pc:picChg chg="add del mod ord">
          <ac:chgData name="SURINDER KAUR" userId="13ee2019fce40247" providerId="LiveId" clId="{DCFEE90E-2999-4F24-AE07-BE48320D64B9}" dt="2023-08-21T06:02:54.472" v="310" actId="478"/>
          <ac:picMkLst>
            <pc:docMk/>
            <pc:sldMk cId="2807228476" sldId="260"/>
            <ac:picMk id="2" creationId="{9438877A-62F1-5090-E324-F7268D085311}"/>
          </ac:picMkLst>
        </pc:picChg>
        <pc:picChg chg="add del mod">
          <ac:chgData name="SURINDER KAUR" userId="13ee2019fce40247" providerId="LiveId" clId="{DCFEE90E-2999-4F24-AE07-BE48320D64B9}" dt="2023-08-21T06:03:27.834" v="314" actId="478"/>
          <ac:picMkLst>
            <pc:docMk/>
            <pc:sldMk cId="2807228476" sldId="260"/>
            <ac:picMk id="3" creationId="{222A6CF6-2248-699F-D440-980EA619B674}"/>
          </ac:picMkLst>
        </pc:picChg>
        <pc:picChg chg="add mod ord">
          <ac:chgData name="SURINDER KAUR" userId="13ee2019fce40247" providerId="LiveId" clId="{DCFEE90E-2999-4F24-AE07-BE48320D64B9}" dt="2023-08-21T06:26:25.422" v="395" actId="1076"/>
          <ac:picMkLst>
            <pc:docMk/>
            <pc:sldMk cId="2807228476" sldId="260"/>
            <ac:picMk id="5" creationId="{7E68FD07-BD63-9CE5-D61B-C36ED05C59A2}"/>
          </ac:picMkLst>
        </pc:picChg>
        <pc:picChg chg="add del">
          <ac:chgData name="SURINDER KAUR" userId="13ee2019fce40247" providerId="LiveId" clId="{DCFEE90E-2999-4F24-AE07-BE48320D64B9}" dt="2023-08-21T06:00:46.615" v="290" actId="478"/>
          <ac:picMkLst>
            <pc:docMk/>
            <pc:sldMk cId="2807228476" sldId="260"/>
            <ac:picMk id="7" creationId="{8011836E-093C-493E-8D7A-0533461DD4B7}"/>
          </ac:picMkLst>
        </pc:picChg>
        <pc:picChg chg="add del mod">
          <ac:chgData name="SURINDER KAUR" userId="13ee2019fce40247" providerId="LiveId" clId="{DCFEE90E-2999-4F24-AE07-BE48320D64B9}" dt="2023-08-21T06:03:24.804" v="313" actId="478"/>
          <ac:picMkLst>
            <pc:docMk/>
            <pc:sldMk cId="2807228476" sldId="260"/>
            <ac:picMk id="8" creationId="{4EE7D30A-E6D7-1944-983C-C8FC75B27211}"/>
          </ac:picMkLst>
        </pc:picChg>
      </pc:sldChg>
      <pc:sldChg chg="add del">
        <pc:chgData name="SURINDER KAUR" userId="13ee2019fce40247" providerId="LiveId" clId="{DCFEE90E-2999-4F24-AE07-BE48320D64B9}" dt="2023-08-21T06:04:54.598" v="388" actId="47"/>
        <pc:sldMkLst>
          <pc:docMk/>
          <pc:sldMk cId="930996459" sldId="261"/>
        </pc:sldMkLst>
      </pc:sldChg>
      <pc:sldChg chg="add del">
        <pc:chgData name="SURINDER KAUR" userId="13ee2019fce40247" providerId="LiveId" clId="{DCFEE90E-2999-4F24-AE07-BE48320D64B9}" dt="2023-08-21T05:38:07.850" v="45" actId="2696"/>
        <pc:sldMkLst>
          <pc:docMk/>
          <pc:sldMk cId="958338527" sldId="261"/>
        </pc:sldMkLst>
      </pc:sldChg>
      <pc:sldChg chg="add del">
        <pc:chgData name="SURINDER KAUR" userId="13ee2019fce40247" providerId="LiveId" clId="{DCFEE90E-2999-4F24-AE07-BE48320D64B9}" dt="2023-08-21T05:37:40.741" v="40" actId="47"/>
        <pc:sldMkLst>
          <pc:docMk/>
          <pc:sldMk cId="1925956511" sldId="262"/>
        </pc:sldMkLst>
      </pc:sldChg>
      <pc:sldChg chg="add del">
        <pc:chgData name="SURINDER KAUR" userId="13ee2019fce40247" providerId="LiveId" clId="{DCFEE90E-2999-4F24-AE07-BE48320D64B9}" dt="2023-08-21T05:38:00.193" v="43" actId="47"/>
        <pc:sldMkLst>
          <pc:docMk/>
          <pc:sldMk cId="298256164" sldId="263"/>
        </pc:sldMkLst>
      </pc:sldChg>
      <pc:sldChg chg="add del">
        <pc:chgData name="SURINDER KAUR" userId="13ee2019fce40247" providerId="LiveId" clId="{DCFEE90E-2999-4F24-AE07-BE48320D64B9}" dt="2023-08-21T05:38:04.092" v="44" actId="2696"/>
        <pc:sldMkLst>
          <pc:docMk/>
          <pc:sldMk cId="2925662788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63FD3-F690-4916-83F4-03C82582E7DB}" type="datetimeFigureOut">
              <a:rPr lang="en-MY" smtClean="0"/>
              <a:t>21/8/2023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F5152-B3E0-458E-8F17-E004B836214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18164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14CB-CBAC-4167-A57C-7BE75C6A4969}" type="datetime1">
              <a:rPr lang="en-MY" smtClean="0"/>
              <a:t>21/8/2023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Language Research and Innovation Competition (LaRIC 2023)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E17CE-B1FA-4BAE-A40A-4C3210AD39F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276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89DF-0EDB-4E9E-BF0F-10736CD70B67}" type="datetime1">
              <a:rPr lang="en-MY" smtClean="0"/>
              <a:t>21/8/2023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Language Research and Innovation Competition (LaRIC 2023)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E17CE-B1FA-4BAE-A40A-4C3210AD39F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94219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0811B-356C-4DB5-800E-969D92095725}" type="datetime1">
              <a:rPr lang="en-MY" smtClean="0"/>
              <a:t>21/8/2023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Language Research and Innovation Competition (LaRIC 2023)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E17CE-B1FA-4BAE-A40A-4C3210AD39F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2130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1C5F-3482-4C81-9FE5-9011E961F130}" type="datetime1">
              <a:rPr lang="en-MY" smtClean="0"/>
              <a:t>21/8/2023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Language Research and Innovation Competition (LaRIC 2023)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E17CE-B1FA-4BAE-A40A-4C3210AD39F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5341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6A5D-2210-4B60-B47D-B6A69717F7E9}" type="datetime1">
              <a:rPr lang="en-MY" smtClean="0"/>
              <a:t>21/8/2023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Language Research and Innovation Competition (LaRIC 2023)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E17CE-B1FA-4BAE-A40A-4C3210AD39F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07212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20BE-70C2-4E98-9E57-83D23CA0916A}" type="datetime1">
              <a:rPr lang="en-MY" smtClean="0"/>
              <a:t>21/8/2023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Language Research and Innovation Competition (LaRIC 2023)</a:t>
            </a:r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E17CE-B1FA-4BAE-A40A-4C3210AD39F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6726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FDDD1-CB5D-4DDE-81C9-D5858EB023AF}" type="datetime1">
              <a:rPr lang="en-MY" smtClean="0"/>
              <a:t>21/8/2023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Language Research and Innovation Competition (LaRIC 2023)</a:t>
            </a:r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E17CE-B1FA-4BAE-A40A-4C3210AD39F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3106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665A6-D712-4827-A69C-4C59103CF83A}" type="datetime1">
              <a:rPr lang="en-MY" smtClean="0"/>
              <a:t>21/8/2023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Language Research and Innovation Competition (LaRIC 2023)</a:t>
            </a:r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E17CE-B1FA-4BAE-A40A-4C3210AD39F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265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9396-AFBE-4DBC-8BA2-AC7002BE0054}" type="datetime1">
              <a:rPr lang="en-MY" smtClean="0"/>
              <a:t>21/8/2023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Language Research and Innovation Competition (LaRIC 2023)</a:t>
            </a:r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E17CE-B1FA-4BAE-A40A-4C3210AD39F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56883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E06E-331C-4784-BDC4-824D2BE4FC1B}" type="datetime1">
              <a:rPr lang="en-MY" smtClean="0"/>
              <a:t>21/8/2023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Language Research and Innovation Competition (LaRIC 2023)</a:t>
            </a:r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E17CE-B1FA-4BAE-A40A-4C3210AD39F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2202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67AC6-6586-4387-A6E8-A401719A0D8C}" type="datetime1">
              <a:rPr lang="en-MY" smtClean="0"/>
              <a:t>21/8/2023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Language Research and Innovation Competition (LaRIC 2023)</a:t>
            </a:r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E17CE-B1FA-4BAE-A40A-4C3210AD39F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562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48082-ADEC-4DAB-9BAD-8163AF4F78F1}" type="datetime1">
              <a:rPr lang="en-MY" smtClean="0"/>
              <a:t>21/8/2023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Language Research and Innovation Competition (LaRIC 2023)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E17CE-B1FA-4BAE-A40A-4C3210AD39F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2803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5" name="Rectangle 286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ectangle 288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Rectangle 290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ectangle 292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5A8BA7-38F0-532A-EC1B-E092DFD966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27" r="25927"/>
          <a:stretch/>
        </p:blipFill>
        <p:spPr>
          <a:xfrm>
            <a:off x="457200" y="327547"/>
            <a:ext cx="11261271" cy="59436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527D54F-56BE-30CE-5072-021083CEA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076" y="326691"/>
            <a:ext cx="1295400" cy="5810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86F117A-4456-86DB-1994-56F2146B17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0375" y="326691"/>
            <a:ext cx="1290354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969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ue background with text and words&#10;&#10;Description automatically generated">
            <a:extLst>
              <a:ext uri="{FF2B5EF4-FFF2-40B4-BE49-F238E27FC236}">
                <a16:creationId xmlns:a16="http://schemas.microsoft.com/office/drawing/2014/main" id="{7E68FD07-BD63-9CE5-D61B-C36ED05C59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78" y="329"/>
            <a:ext cx="12192000" cy="15861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D7DA853-87C8-9E09-2FA2-DD29B0CF1619}"/>
              </a:ext>
            </a:extLst>
          </p:cNvPr>
          <p:cNvSpPr txBox="1"/>
          <p:nvPr/>
        </p:nvSpPr>
        <p:spPr>
          <a:xfrm>
            <a:off x="3052482" y="3166782"/>
            <a:ext cx="6528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chemeClr val="bg1"/>
                </a:solidFill>
              </a:rPr>
              <a:t>(Duplicate &amp; apply this slide to the rest of your presentation)</a:t>
            </a:r>
          </a:p>
        </p:txBody>
      </p:sp>
    </p:spTree>
    <p:extLst>
      <p:ext uri="{BB962C8B-B14F-4D97-AF65-F5344CB8AC3E}">
        <p14:creationId xmlns:p14="http://schemas.microsoft.com/office/powerpoint/2010/main" val="28072284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689439aa110c2a2eacb2dadb81f6e1143a3b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JURIAH</dc:creator>
  <cp:lastModifiedBy>SURINDER KAUR</cp:lastModifiedBy>
  <cp:revision>3</cp:revision>
  <dcterms:created xsi:type="dcterms:W3CDTF">2022-08-19T09:23:44Z</dcterms:created>
  <dcterms:modified xsi:type="dcterms:W3CDTF">2023-08-21T06:26:35Z</dcterms:modified>
</cp:coreProperties>
</file>