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</p:sldIdLst>
  <p:sldSz cy="42803750" cx="30275200"/>
  <p:notesSz cx="6807200" cy="99393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482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A86B55-D74E-4D5B-BAFB-665AA240F234}">
  <a:tblStyle styleId="{0FA86B55-D74E-4D5B-BAFB-665AA240F23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482" orient="horz"/>
        <p:guide pos="95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085975" y="744538"/>
            <a:ext cx="2635250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15:notes"/>
          <p:cNvSpPr/>
          <p:nvPr>
            <p:ph idx="2" type="sldImg"/>
          </p:nvPr>
        </p:nvSpPr>
        <p:spPr>
          <a:xfrm>
            <a:off x="2085975" y="744538"/>
            <a:ext cx="2635250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1558310" y="11917631"/>
            <a:ext cx="27158594" cy="26112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6792640" y="17151963"/>
            <a:ext cx="36274211" cy="6528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-6452765" y="10813091"/>
            <a:ext cx="36274211" cy="1920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26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1513761" y="9581309"/>
            <a:ext cx="13376810" cy="39930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10926"/>
              <a:buNone/>
              <a:defRPr b="1" sz="10926"/>
            </a:lvl1pPr>
            <a:lvl2pPr indent="-228600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9050"/>
              <a:buNone/>
              <a:defRPr b="1" sz="9050"/>
            </a:lvl2pPr>
            <a:lvl3pPr indent="-228600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8167"/>
              <a:buNone/>
              <a:defRPr b="1" sz="8167"/>
            </a:lvl3pPr>
            <a:lvl4pPr indent="-228600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None/>
              <a:defRPr b="1" sz="7283"/>
            </a:lvl4pPr>
            <a:lvl5pPr indent="-228600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None/>
              <a:defRPr b="1" sz="7283"/>
            </a:lvl5pPr>
            <a:lvl6pPr indent="-228600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None/>
              <a:defRPr b="1" sz="7283"/>
            </a:lvl6pPr>
            <a:lvl7pPr indent="-228600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None/>
              <a:defRPr b="1" sz="7283"/>
            </a:lvl7pPr>
            <a:lvl8pPr indent="-228600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None/>
              <a:defRPr b="1" sz="7283"/>
            </a:lvl8pPr>
            <a:lvl9pPr indent="-228600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None/>
              <a:defRPr b="1" sz="7283"/>
            </a:lvl9pPr>
          </a:lstStyle>
          <a:p/>
        </p:txBody>
      </p:sp>
      <p:sp>
        <p:nvSpPr>
          <p:cNvPr id="87" name="Google Shape;87;p13"/>
          <p:cNvSpPr txBox="1"/>
          <p:nvPr>
            <p:ph idx="2" type="body"/>
          </p:nvPr>
        </p:nvSpPr>
        <p:spPr>
          <a:xfrm>
            <a:off x="1513761" y="13574342"/>
            <a:ext cx="13376810" cy="24661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22401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10926"/>
              <a:buChar char="•"/>
              <a:defRPr sz="10926"/>
            </a:lvl1pPr>
            <a:lvl2pPr indent="-803275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9050"/>
              <a:buChar char="•"/>
              <a:defRPr sz="9050"/>
            </a:lvl2pPr>
            <a:lvl3pPr indent="-747204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8167"/>
              <a:buChar char="•"/>
              <a:defRPr sz="8167"/>
            </a:lvl3pPr>
            <a:lvl4pPr indent="-691134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Char char="•"/>
              <a:defRPr sz="7283"/>
            </a:lvl4pPr>
            <a:lvl5pPr indent="-691134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Char char="•"/>
              <a:defRPr sz="7283"/>
            </a:lvl5pPr>
            <a:lvl6pPr indent="-691134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Char char="•"/>
              <a:defRPr sz="7283"/>
            </a:lvl6pPr>
            <a:lvl7pPr indent="-691134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Char char="•"/>
              <a:defRPr sz="7283"/>
            </a:lvl7pPr>
            <a:lvl8pPr indent="-691134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Char char="•"/>
              <a:defRPr sz="7283"/>
            </a:lvl8pPr>
            <a:lvl9pPr indent="-691133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Char char="•"/>
              <a:defRPr sz="7283"/>
            </a:lvl9pPr>
          </a:lstStyle>
          <a:p/>
        </p:txBody>
      </p:sp>
      <p:sp>
        <p:nvSpPr>
          <p:cNvPr id="88" name="Google Shape;88;p13"/>
          <p:cNvSpPr txBox="1"/>
          <p:nvPr>
            <p:ph idx="3" type="body"/>
          </p:nvPr>
        </p:nvSpPr>
        <p:spPr>
          <a:xfrm>
            <a:off x="15379390" y="9581309"/>
            <a:ext cx="13382065" cy="39930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10926"/>
              <a:buNone/>
              <a:defRPr b="1" sz="10926"/>
            </a:lvl1pPr>
            <a:lvl2pPr indent="-228600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9050"/>
              <a:buNone/>
              <a:defRPr b="1" sz="9050"/>
            </a:lvl2pPr>
            <a:lvl3pPr indent="-228600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8167"/>
              <a:buNone/>
              <a:defRPr b="1" sz="8167"/>
            </a:lvl3pPr>
            <a:lvl4pPr indent="-228600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None/>
              <a:defRPr b="1" sz="7283"/>
            </a:lvl4pPr>
            <a:lvl5pPr indent="-228600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None/>
              <a:defRPr b="1" sz="7283"/>
            </a:lvl5pPr>
            <a:lvl6pPr indent="-228600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None/>
              <a:defRPr b="1" sz="7283"/>
            </a:lvl6pPr>
            <a:lvl7pPr indent="-228600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None/>
              <a:defRPr b="1" sz="7283"/>
            </a:lvl7pPr>
            <a:lvl8pPr indent="-228600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None/>
              <a:defRPr b="1" sz="7283"/>
            </a:lvl8pPr>
            <a:lvl9pPr indent="-228600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None/>
              <a:defRPr b="1" sz="7283"/>
            </a:lvl9pPr>
          </a:lstStyle>
          <a:p/>
        </p:txBody>
      </p:sp>
      <p:sp>
        <p:nvSpPr>
          <p:cNvPr id="89" name="Google Shape;89;p13"/>
          <p:cNvSpPr txBox="1"/>
          <p:nvPr>
            <p:ph idx="4" type="body"/>
          </p:nvPr>
        </p:nvSpPr>
        <p:spPr>
          <a:xfrm>
            <a:off x="15379390" y="13574342"/>
            <a:ext cx="13382065" cy="24661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22401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10926"/>
              <a:buChar char="•"/>
              <a:defRPr sz="10926"/>
            </a:lvl1pPr>
            <a:lvl2pPr indent="-803275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9050"/>
              <a:buChar char="•"/>
              <a:defRPr sz="9050"/>
            </a:lvl2pPr>
            <a:lvl3pPr indent="-747204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8167"/>
              <a:buChar char="•"/>
              <a:defRPr sz="8167"/>
            </a:lvl3pPr>
            <a:lvl4pPr indent="-691134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Char char="•"/>
              <a:defRPr sz="7283"/>
            </a:lvl4pPr>
            <a:lvl5pPr indent="-691134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Char char="•"/>
              <a:defRPr sz="7283"/>
            </a:lvl5pPr>
            <a:lvl6pPr indent="-691134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Char char="•"/>
              <a:defRPr sz="7283"/>
            </a:lvl6pPr>
            <a:lvl7pPr indent="-691134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Char char="•"/>
              <a:defRPr sz="7283"/>
            </a:lvl7pPr>
            <a:lvl8pPr indent="-691134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Char char="•"/>
              <a:defRPr sz="7283"/>
            </a:lvl8pPr>
            <a:lvl9pPr indent="-691133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7284"/>
              <a:buChar char="•"/>
              <a:defRPr sz="7283"/>
            </a:lvl9pPr>
          </a:lstStyle>
          <a:p/>
        </p:txBody>
      </p:sp>
      <p:sp>
        <p:nvSpPr>
          <p:cNvPr id="90" name="Google Shape;90;p13"/>
          <p:cNvSpPr txBox="1"/>
          <p:nvPr>
            <p:ph idx="10" type="dt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1" type="ftr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3784402" y="7005156"/>
            <a:ext cx="22706410" cy="1490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99"/>
              <a:buFont typeface="Calibri"/>
              <a:buNone/>
              <a:defRPr sz="148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3784402" y="22481887"/>
            <a:ext cx="22706410" cy="10334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/>
            </a:lvl1pPr>
            <a:lvl2pPr lvl="1" algn="ctr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966"/>
              <a:buNone/>
              <a:defRPr sz="4966"/>
            </a:lvl2pPr>
            <a:lvl3pPr lvl="2" algn="ctr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470"/>
              <a:buNone/>
              <a:defRPr sz="4470"/>
            </a:lvl3pPr>
            <a:lvl4pPr lvl="3" algn="ctr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4pPr>
            <a:lvl5pPr lvl="4" algn="ctr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5pPr>
            <a:lvl6pPr lvl="5" algn="ctr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6pPr>
            <a:lvl7pPr lvl="6" algn="ctr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7pPr>
            <a:lvl8pPr lvl="7" algn="ctr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8pPr>
            <a:lvl9pPr lvl="8" algn="ctr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2065653" y="10671222"/>
            <a:ext cx="26112371" cy="178051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99"/>
              <a:buFont typeface="Calibri"/>
              <a:buNone/>
              <a:defRPr sz="148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2065653" y="28644839"/>
            <a:ext cx="26112371" cy="936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rgbClr val="888888"/>
              </a:buClr>
              <a:buSzPts val="5960"/>
              <a:buNone/>
              <a:defRPr sz="596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rgbClr val="888888"/>
              </a:buClr>
              <a:buSzPts val="4966"/>
              <a:buNone/>
              <a:defRPr sz="496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rgbClr val="888888"/>
              </a:buClr>
              <a:buSzPts val="4470"/>
              <a:buNone/>
              <a:defRPr sz="447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rgbClr val="888888"/>
              </a:buClr>
              <a:buSzPts val="3973"/>
              <a:buNone/>
              <a:defRPr sz="397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rgbClr val="888888"/>
              </a:buClr>
              <a:buSzPts val="3973"/>
              <a:buNone/>
              <a:defRPr sz="397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rgbClr val="888888"/>
              </a:buClr>
              <a:buSzPts val="3973"/>
              <a:buNone/>
              <a:defRPr sz="397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rgbClr val="888888"/>
              </a:buClr>
              <a:buSzPts val="3973"/>
              <a:buNone/>
              <a:defRPr sz="397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rgbClr val="888888"/>
              </a:buClr>
              <a:buSzPts val="3973"/>
              <a:buNone/>
              <a:defRPr sz="397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rgbClr val="888888"/>
              </a:buClr>
              <a:buSzPts val="3973"/>
              <a:buNone/>
              <a:defRPr sz="397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2081421" y="11394520"/>
            <a:ext cx="12866966" cy="27158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15326826" y="11394520"/>
            <a:ext cx="12866966" cy="27158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2085364" y="2278907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2085365" y="10492870"/>
            <a:ext cx="12807833" cy="51423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b="1" sz="5960"/>
            </a:lvl1pPr>
            <a:lvl2pPr indent="-228600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966"/>
              <a:buNone/>
              <a:defRPr b="1" sz="4966"/>
            </a:lvl2pPr>
            <a:lvl3pPr indent="-228600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470"/>
              <a:buNone/>
              <a:defRPr b="1" sz="4470"/>
            </a:lvl3pPr>
            <a:lvl4pPr indent="-228600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b="1" sz="3973"/>
            </a:lvl4pPr>
            <a:lvl5pPr indent="-228600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b="1" sz="3973"/>
            </a:lvl5pPr>
            <a:lvl6pPr indent="-228600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b="1" sz="3973"/>
            </a:lvl6pPr>
            <a:lvl7pPr indent="-228600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b="1" sz="3973"/>
            </a:lvl7pPr>
            <a:lvl8pPr indent="-228600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b="1" sz="3973"/>
            </a:lvl8pPr>
            <a:lvl9pPr indent="-228600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b="1" sz="3973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2085365" y="15635264"/>
            <a:ext cx="12807833" cy="22997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15326827" y="10492870"/>
            <a:ext cx="12870909" cy="51423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b="1" sz="5960"/>
            </a:lvl1pPr>
            <a:lvl2pPr indent="-228600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966"/>
              <a:buNone/>
              <a:defRPr b="1" sz="4966"/>
            </a:lvl2pPr>
            <a:lvl3pPr indent="-228600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470"/>
              <a:buNone/>
              <a:defRPr b="1" sz="4470"/>
            </a:lvl3pPr>
            <a:lvl4pPr indent="-228600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b="1" sz="3973"/>
            </a:lvl4pPr>
            <a:lvl5pPr indent="-228600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b="1" sz="3973"/>
            </a:lvl5pPr>
            <a:lvl6pPr indent="-228600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b="1" sz="3973"/>
            </a:lvl6pPr>
            <a:lvl7pPr indent="-228600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b="1" sz="3973"/>
            </a:lvl7pPr>
            <a:lvl8pPr indent="-228600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b="1" sz="3973"/>
            </a:lvl8pPr>
            <a:lvl9pPr indent="-228600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b="1" sz="3973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15326827" y="15635264"/>
            <a:ext cx="12870909" cy="22997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2085366" y="2853584"/>
            <a:ext cx="9764543" cy="99875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46"/>
              <a:buFont typeface="Calibri"/>
              <a:buNone/>
              <a:defRPr sz="794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12870909" y="6162952"/>
            <a:ext cx="15326827" cy="30418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733171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7946"/>
              <a:buChar char="•"/>
              <a:defRPr sz="7946"/>
            </a:lvl1pPr>
            <a:lvl2pPr indent="-670115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6953"/>
              <a:buChar char="•"/>
              <a:defRPr sz="6953"/>
            </a:lvl2pPr>
            <a:lvl3pPr indent="-607060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5960"/>
              <a:buChar char="•"/>
              <a:defRPr sz="5960"/>
            </a:lvl3pPr>
            <a:lvl4pPr indent="-543941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966"/>
              <a:buChar char="•"/>
              <a:defRPr sz="4966"/>
            </a:lvl4pPr>
            <a:lvl5pPr indent="-543941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966"/>
              <a:buChar char="•"/>
              <a:defRPr sz="4966"/>
            </a:lvl5pPr>
            <a:lvl6pPr indent="-543941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966"/>
              <a:buChar char="•"/>
              <a:defRPr sz="4966"/>
            </a:lvl6pPr>
            <a:lvl7pPr indent="-543941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966"/>
              <a:buChar char="•"/>
              <a:defRPr sz="4966"/>
            </a:lvl7pPr>
            <a:lvl8pPr indent="-543941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966"/>
              <a:buChar char="•"/>
              <a:defRPr sz="4966"/>
            </a:lvl8pPr>
            <a:lvl9pPr indent="-543940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966"/>
              <a:buChar char="•"/>
              <a:defRPr sz="4966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2085366" y="12841129"/>
            <a:ext cx="9764543" cy="23789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1pPr>
            <a:lvl2pPr indent="-228600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476"/>
              <a:buNone/>
              <a:defRPr sz="3475"/>
            </a:lvl2pPr>
            <a:lvl3pPr indent="-228600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2980"/>
              <a:buNone/>
              <a:defRPr sz="2980"/>
            </a:lvl3pPr>
            <a:lvl4pPr indent="-228600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2483"/>
              <a:buNone/>
              <a:defRPr sz="2483"/>
            </a:lvl4pPr>
            <a:lvl5pPr indent="-228600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2483"/>
              <a:buNone/>
              <a:defRPr sz="2483"/>
            </a:lvl5pPr>
            <a:lvl6pPr indent="-228600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2483"/>
              <a:buNone/>
              <a:defRPr sz="2483"/>
            </a:lvl6pPr>
            <a:lvl7pPr indent="-228600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2483"/>
              <a:buNone/>
              <a:defRPr sz="2483"/>
            </a:lvl7pPr>
            <a:lvl8pPr indent="-228600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2483"/>
              <a:buNone/>
              <a:defRPr sz="2483"/>
            </a:lvl8pPr>
            <a:lvl9pPr indent="-228600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2483"/>
              <a:buNone/>
              <a:defRPr sz="2483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085366" y="2853584"/>
            <a:ext cx="9764543" cy="99875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946"/>
              <a:buFont typeface="Calibri"/>
              <a:buNone/>
              <a:defRPr sz="794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2870909" y="6162952"/>
            <a:ext cx="15326827" cy="3041841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085366" y="12841129"/>
            <a:ext cx="9764543" cy="23789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1pPr>
            <a:lvl2pPr indent="-228600" lvl="1" marL="914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3476"/>
              <a:buNone/>
              <a:defRPr sz="3475"/>
            </a:lvl2pPr>
            <a:lvl3pPr indent="-228600" lvl="2" marL="1371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2980"/>
              <a:buNone/>
              <a:defRPr sz="2980"/>
            </a:lvl3pPr>
            <a:lvl4pPr indent="-228600" lvl="3" marL="1828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2483"/>
              <a:buNone/>
              <a:defRPr sz="2483"/>
            </a:lvl4pPr>
            <a:lvl5pPr indent="-228600" lvl="4" marL="22860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2483"/>
              <a:buNone/>
              <a:defRPr sz="2483"/>
            </a:lvl5pPr>
            <a:lvl6pPr indent="-228600" lvl="5" marL="27432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2483"/>
              <a:buNone/>
              <a:defRPr sz="2483"/>
            </a:lvl6pPr>
            <a:lvl7pPr indent="-228600" lvl="6" marL="32004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2483"/>
              <a:buNone/>
              <a:defRPr sz="2483"/>
            </a:lvl7pPr>
            <a:lvl8pPr indent="-228600" lvl="7" marL="36576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2483"/>
              <a:buNone/>
              <a:defRPr sz="2483"/>
            </a:lvl8pPr>
            <a:lvl9pPr indent="-228600" lvl="8" marL="411480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2483"/>
              <a:buNone/>
              <a:defRPr sz="2483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081421" y="2278907"/>
            <a:ext cx="26112371" cy="8273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926"/>
              <a:buFont typeface="Calibri"/>
              <a:buNone/>
              <a:defRPr b="0" i="0" sz="1092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70115" lvl="0" marL="457200" marR="0" rtl="0" algn="l">
              <a:lnSpc>
                <a:spcPct val="90000"/>
              </a:lnSpc>
              <a:spcBef>
                <a:spcPts val="2483"/>
              </a:spcBef>
              <a:spcAft>
                <a:spcPts val="0"/>
              </a:spcAft>
              <a:buClr>
                <a:schemeClr val="dk1"/>
              </a:buClr>
              <a:buSzPts val="6953"/>
              <a:buFont typeface="Arial"/>
              <a:buChar char="•"/>
              <a:defRPr b="0" i="0" sz="69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07060" lvl="1" marL="914400" marR="0" rtl="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b="0" i="0" sz="5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43941" lvl="2" marL="1371600" marR="0" rtl="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966"/>
              <a:buFont typeface="Arial"/>
              <a:buChar char="•"/>
              <a:defRPr b="0" i="0" sz="49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12444" lvl="3" marL="1828800" marR="0" rtl="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470"/>
              <a:buFont typeface="Arial"/>
              <a:buChar char="•"/>
              <a:defRPr b="0" i="0" sz="44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12445" lvl="4" marL="2286000" marR="0" rtl="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470"/>
              <a:buFont typeface="Arial"/>
              <a:buChar char="•"/>
              <a:defRPr b="0" i="0" sz="44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12445" lvl="5" marL="2743200" marR="0" rtl="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470"/>
              <a:buFont typeface="Arial"/>
              <a:buChar char="•"/>
              <a:defRPr b="0" i="0" sz="44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12445" lvl="6" marL="3200400" marR="0" rtl="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470"/>
              <a:buFont typeface="Arial"/>
              <a:buChar char="•"/>
              <a:defRPr b="0" i="0" sz="44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12445" lvl="7" marL="3657600" marR="0" rtl="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470"/>
              <a:buFont typeface="Arial"/>
              <a:buChar char="•"/>
              <a:defRPr b="0" i="0" sz="44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12445" lvl="8" marL="4114800" marR="0" rtl="0" algn="l">
              <a:lnSpc>
                <a:spcPct val="90000"/>
              </a:lnSpc>
              <a:spcBef>
                <a:spcPts val="1242"/>
              </a:spcBef>
              <a:spcAft>
                <a:spcPts val="0"/>
              </a:spcAft>
              <a:buClr>
                <a:schemeClr val="dk1"/>
              </a:buClr>
              <a:buSzPts val="4470"/>
              <a:buFont typeface="Arial"/>
              <a:buChar char="•"/>
              <a:defRPr b="0" i="0" sz="44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80"/>
              <a:buFont typeface="Arial"/>
              <a:buNone/>
              <a:defRPr b="0" i="0" sz="298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0" y="-1"/>
            <a:ext cx="30275213" cy="2702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58" y="0"/>
            <a:ext cx="7596195" cy="776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355" y="25352270"/>
            <a:ext cx="19551919" cy="1745408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>
            <p:ph type="title"/>
          </p:nvPr>
        </p:nvSpPr>
        <p:spPr>
          <a:xfrm>
            <a:off x="6910692" y="1666081"/>
            <a:ext cx="15084900" cy="3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0900"/>
              <a:buFont typeface="Arial"/>
              <a:buNone/>
            </a:pPr>
            <a:r>
              <a:rPr b="1" lang="en-US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311681" y="39092961"/>
            <a:ext cx="19653437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Co-Researcher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Number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preview" id="102" name="Google Shape;10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81406" y="3875881"/>
            <a:ext cx="6177361" cy="225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1033159" y="13400881"/>
            <a:ext cx="28396500" cy="15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0" lvl="0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Poster size A1.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0" lvl="0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include: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0" lvl="1" marL="322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 Description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0" lvl="1" marL="322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0" lvl="1" marL="322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Degree of Originality / Novelty / Creativity / Innovativeness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0" lvl="1" marL="322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Intellectual Property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0" lvl="1" marL="322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for commercialisation / social impact of research findings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0" lvl="1" marL="322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Technology Readiness Level </a:t>
            </a:r>
            <a:endParaRPr b="0" i="0" sz="6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endParaRPr b="0" i="0" sz="6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0" i="0" sz="6000" u="none" cap="none" strike="noStrik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0" lvl="1" marL="3228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6000"/>
              <a:buFont typeface="Arial"/>
              <a:buChar char="•"/>
            </a:pPr>
            <a:r>
              <a:rPr b="0" i="0" lang="en-US" sz="6000" u="none" cap="none" strike="noStrik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Publication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4" name="Google Shape;104;p14"/>
          <p:cNvGraphicFramePr/>
          <p:nvPr/>
        </p:nvGraphicFramePr>
        <p:xfrm>
          <a:off x="9831175" y="2109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{0FA86B55-D74E-4D5B-BAFB-665AA240F234}</a:tableStyleId>
              </a:tblPr>
              <a:tblGrid>
                <a:gridCol w="3259475"/>
                <a:gridCol w="14802825"/>
              </a:tblGrid>
              <a:tr h="790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</a:rPr>
                        <a:t>TRL LEVEL</a:t>
                      </a:r>
                      <a:endParaRPr b="1"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</a:rPr>
                        <a:t>DESCRIPTION</a:t>
                      </a:r>
                      <a:endParaRPr b="1"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b="1"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Basic Principle</a:t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b="1"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Formulation of Concept</a:t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  <a:endParaRPr b="1"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Experimental Proof of Concept</a:t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  <a:endParaRPr b="1"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Lab validation</a:t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b="1"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Validation in real environment</a:t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</a:rPr>
                        <a:t>6</a:t>
                      </a:r>
                      <a:endParaRPr b="1"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Demonstration in real environment</a:t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  <a:endParaRPr b="1"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Demonstration of prototype</a:t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</a:rPr>
                        <a:t>8</a:t>
                      </a:r>
                      <a:endParaRPr b="1"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Product/System complete and qualified</a:t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</a:rPr>
                        <a:t>9</a:t>
                      </a:r>
                      <a:endParaRPr b="1"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solidFill>
                            <a:schemeClr val="dk1"/>
                          </a:solidFill>
                        </a:rPr>
                        <a:t>Product/System proven</a:t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Kementerian Pendidikan Tinggi Malaysia - Wikipedia Bahasa Melayu,  ensiklopedia bebas" id="105" name="Google Shape;10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762767" y="1078398"/>
            <a:ext cx="6096000" cy="233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14460986" y="21247200"/>
            <a:ext cx="13516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HONDA BRV 1.5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hexagon with text and numbers&#10;&#10;Description automatically generated" id="107" name="Google Shape;10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88927" y="1410987"/>
            <a:ext cx="4035951" cy="4333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